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Garmy Hamma Khatta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12-09T15:42:36.708">
    <p:pos x="3700" y="847"/>
    <p:text>Replace with an upclose picture of the Spidey-belt</p:text>
  </p:cm>
</p:cmLst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57b32761b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57b32761b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Garmy: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57b32761b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57b32761b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Garmy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v= vᵢ + at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0.5= </a:t>
            </a:r>
            <a:r>
              <a:rPr lang="en">
                <a:solidFill>
                  <a:schemeClr val="dk1"/>
                </a:solidFill>
              </a:rPr>
              <a:t>vᵢ + (0.04 m/s²)(5 s) → vᵢ = 0.5 - 0.2 → vᵢ= 0.3 m/s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65604926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65604926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Nicholas Mariel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2 add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3 change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 that the final design should be handsfree as written in the sales pitch.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57b32761b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57b32761b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290ec729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290ec729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Hayden Kerekes: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Hi, the first sentence seems a bit off, try “</a:t>
            </a:r>
            <a:r>
              <a:rPr lang="en"/>
              <a:t>Visually impaired persons traditionally use the following to navigate their path.”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6dce9404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6dce9404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Hayden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290ec72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290ec72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65604926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65604926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65604926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65604926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 Malani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6560492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6560492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Garmy: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Some of the most important concepts in physics are kinematics because they relate the variables of motion to one another.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equations allow for the calculation of either the final velocity at which an object is moving, in this case a Spidey-Belt user, as </a:t>
            </a:r>
            <a:r>
              <a:rPr lang="en"/>
              <a:t>well as their initial velocity, the change in position or the total distance they traveled, as well as the change in time.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65604926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65604926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Garmy: You are testing out the brand new Spidey-Belt to  workout any possible issue that may arise before release. To test this you </a:t>
            </a:r>
            <a:r>
              <a:rPr lang="en"/>
              <a:t>decide</a:t>
            </a:r>
            <a:r>
              <a:rPr lang="en"/>
              <a:t> to test how well it picks up moving objects.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57b32761b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57b32761b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Garmy: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V=Δx/</a:t>
            </a:r>
            <a:r>
              <a:rPr lang="en">
                <a:solidFill>
                  <a:schemeClr val="dk1"/>
                </a:solidFill>
              </a:rPr>
              <a:t>Δt → 1.5m/2.5s = 0.6 m/s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a= (V - Vᵢ) / </a:t>
            </a:r>
            <a:r>
              <a:rPr lang="en">
                <a:solidFill>
                  <a:schemeClr val="dk1"/>
                </a:solidFill>
              </a:rPr>
              <a:t>Δt → (0.6 m/s - 0.4 m/s) / 2.5 = 0.2 / 2.5 = 0.08 m/s²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ryanmalani/spideybelt-arduino.git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-531525" y="894850"/>
            <a:ext cx="5880300" cy="13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Spidey-Belt</a:t>
            </a:r>
            <a:endParaRPr/>
          </a:p>
        </p:txBody>
      </p:sp>
      <p:sp>
        <p:nvSpPr>
          <p:cNvPr id="67" name="Google Shape;67;p13"/>
          <p:cNvSpPr txBox="1"/>
          <p:nvPr/>
        </p:nvSpPr>
        <p:spPr>
          <a:xfrm>
            <a:off x="387925" y="2291050"/>
            <a:ext cx="450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Ryan M, Nicholas M, Garmy H, Hayden K, Aban K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2: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266325"/>
            <a:ext cx="8121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Spidey-Belt user’s final walking speed is 0.5 m/s</a:t>
            </a:r>
            <a:r>
              <a:rPr lang="en"/>
              <a:t>. Considering they walked for 5000 milliseconds, with an average acceleration of 0.04 </a:t>
            </a:r>
            <a:r>
              <a:rPr lang="en"/>
              <a:t>m/s²</a:t>
            </a:r>
            <a:r>
              <a:rPr lang="en"/>
              <a:t>, find a) the appropriate kinematic equation to use, and b) </a:t>
            </a:r>
            <a:r>
              <a:rPr lang="en"/>
              <a:t>their initial walking speed: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</a:t>
            </a:r>
            <a:r>
              <a:rPr lang="en"/>
              <a:t>V²= Vᵢ² + 2 aΔx,   </a:t>
            </a:r>
            <a:r>
              <a:rPr lang="en"/>
              <a:t>   b) vᵢ= 0.1 m/s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</a:t>
            </a:r>
            <a:r>
              <a:rPr lang="en"/>
              <a:t>Δx= Vᵢt + ½ at²</a:t>
            </a:r>
            <a:r>
              <a:rPr lang="en"/>
              <a:t>       b) </a:t>
            </a:r>
            <a:r>
              <a:rPr lang="en"/>
              <a:t>vᵢ</a:t>
            </a:r>
            <a:r>
              <a:rPr lang="en"/>
              <a:t>= 0.8 m/s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</a:t>
            </a:r>
            <a:r>
              <a:rPr lang="en"/>
              <a:t>V= Vᵢ + at</a:t>
            </a:r>
            <a:r>
              <a:rPr lang="en"/>
              <a:t>               b) </a:t>
            </a:r>
            <a:r>
              <a:rPr lang="en"/>
              <a:t>vᵢ</a:t>
            </a:r>
            <a:r>
              <a:rPr lang="en"/>
              <a:t>= 0.3 m/s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v= </a:t>
            </a:r>
            <a:r>
              <a:rPr lang="en"/>
              <a:t>Δx/Δt</a:t>
            </a:r>
            <a:r>
              <a:rPr lang="en"/>
              <a:t>                 b) </a:t>
            </a:r>
            <a:r>
              <a:rPr lang="en"/>
              <a:t>vᵢ</a:t>
            </a:r>
            <a:r>
              <a:rPr lang="en"/>
              <a:t>= 0.5 m/s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/>
        </p:nvSpPr>
        <p:spPr>
          <a:xfrm>
            <a:off x="6992275" y="3955750"/>
            <a:ext cx="1952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Hint: Pay attention to the givens in the problem :)</a:t>
            </a:r>
            <a:endParaRPr b="1" sz="18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37650" y="1928225"/>
            <a:ext cx="7845300" cy="18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8000"/>
              <a:t>3</a:t>
            </a:r>
            <a:r>
              <a:rPr b="0" lang="en" sz="8000"/>
              <a:t>. a) v= v</a:t>
            </a:r>
            <a:r>
              <a:rPr b="0" lang="en" sz="8000"/>
              <a:t>ᵢ + at</a:t>
            </a:r>
            <a:endParaRPr b="0" sz="8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8000"/>
              <a:t>         b) vᵢ= 0.3 m/s </a:t>
            </a:r>
            <a:endParaRPr b="0" sz="8000"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0" y="703250"/>
            <a:ext cx="8520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500">
                <a:solidFill>
                  <a:schemeClr val="accent1"/>
                </a:solidFill>
              </a:rPr>
              <a:t>Correct Answer:</a:t>
            </a:r>
            <a:endParaRPr b="1" sz="35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would Add/Change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motion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allows for more feedback of the surroundings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vibration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 be able to send that feedback to the individuals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Streamline the design 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 make the product much more </a:t>
            </a:r>
            <a:r>
              <a:rPr lang="en"/>
              <a:t>discrete and handfree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the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accurate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Change placement of the vibration sensor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Place on shoulders instead of being held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000"/>
              <a:t>Any questions?</a:t>
            </a:r>
            <a:endParaRPr sz="10000"/>
          </a:p>
        </p:txBody>
      </p:sp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Thank you :)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Pitch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190400"/>
            <a:ext cx="85206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Previous uses for visually impaired used for getting around</a:t>
            </a:r>
            <a:endParaRPr sz="2100"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0624" y="1816837"/>
            <a:ext cx="2170925" cy="150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4050" y="3426575"/>
            <a:ext cx="1564075" cy="15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555975" y="2085413"/>
            <a:ext cx="33321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Guide Dogs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555975" y="3572575"/>
            <a:ext cx="2691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</a:pPr>
            <a:r>
              <a:rPr lang="en" sz="1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Canes</a:t>
            </a:r>
            <a:endParaRPr sz="19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Pitch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311700" y="1266325"/>
            <a:ext cx="84630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How will the Spidey-Belt help?</a:t>
            </a:r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775" y="1346087"/>
            <a:ext cx="2958524" cy="245132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311700" y="1922125"/>
            <a:ext cx="5302800" cy="17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</a:pPr>
            <a:r>
              <a:rPr lang="en" sz="1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Provide a more inconspicuous way of getting around.</a:t>
            </a:r>
            <a:endParaRPr sz="1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</a:pPr>
            <a:r>
              <a:rPr lang="en" sz="1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It is completely hands free! </a:t>
            </a:r>
            <a:endParaRPr sz="19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</a:pPr>
            <a:r>
              <a:rPr lang="en" sz="1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Could also be used with a guide dog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proximity sensors, we </a:t>
            </a:r>
            <a:r>
              <a:rPr lang="en"/>
              <a:t>designed</a:t>
            </a:r>
            <a:r>
              <a:rPr lang="en"/>
              <a:t> a belt attachment that will vibrate in the direction of close objects.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Two ultrasonic sensors are used to detect objects within the path, with a vibrating motor to identify both the direction and distance of the object. 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Sensors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616475"/>
            <a:ext cx="4437600" cy="7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Ultrasonic sensor HC-SR04 (2)</a:t>
            </a:r>
            <a:endParaRPr sz="2000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850" y="1315575"/>
            <a:ext cx="1793501" cy="137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4312" y="3089112"/>
            <a:ext cx="1612587" cy="151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11700" y="3422800"/>
            <a:ext cx="49806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Adafruit DRV2605L with vibrating motors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Code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https://github.com/ryanmalani/spideybelt-arduino.git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Physics Concepts: Kinematics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V= Vᵢ + at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V²= Vᵢ² + 2 aΔx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Δx= Vᵢt + ½ at²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1: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266325"/>
            <a:ext cx="777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Spidey-Belt user travels 150cm in 2500 milliseconds. Considering they started at the average walking speed of 0.4 m/s, find a) the final velocity and b) the acceleration over that period: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v= 0.4 m/s,      b) a= 0 m/s²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v= 0.6 m/s,      b) a= 0.08 m/s²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v= 0.4 m/s     b) a= 0.08 m/s²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a) v= 0.6 m/s     b) a= 0.12 m/s²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6733375" y="4207925"/>
            <a:ext cx="2098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Hint: pay attention to the units :)</a:t>
            </a:r>
            <a:endParaRPr b="1" sz="18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37650" y="1928225"/>
            <a:ext cx="7845300" cy="18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8000"/>
              <a:t>2. a) v= 0.6m/s</a:t>
            </a:r>
            <a:endParaRPr b="0" sz="8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8000"/>
              <a:t>         b) a= 0.08 m/s² </a:t>
            </a:r>
            <a:endParaRPr b="0" sz="8000"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684575"/>
            <a:ext cx="8520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500">
                <a:solidFill>
                  <a:schemeClr val="accent1"/>
                </a:solidFill>
              </a:rPr>
              <a:t>And the c</a:t>
            </a:r>
            <a:r>
              <a:rPr b="1" lang="en" sz="3500">
                <a:solidFill>
                  <a:schemeClr val="accent1"/>
                </a:solidFill>
              </a:rPr>
              <a:t>orrect Answer is :</a:t>
            </a:r>
            <a:endParaRPr b="1" sz="35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